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308</TotalTime>
  <Words>976</Words>
  <Application>Microsoft Macintosh PowerPoint</Application>
  <PresentationFormat>Widescreen</PresentationFormat>
  <Paragraphs>41</Paragraphs>
  <Slides>14</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Oluwatitofunmi Kumapayi</cp:lastModifiedBy>
  <cp:revision>4</cp:revision>
  <dcterms:created xsi:type="dcterms:W3CDTF">2022-10-10T16:36:10Z</dcterms:created>
  <dcterms:modified xsi:type="dcterms:W3CDTF">2022-10-12T22:27:52Z</dcterms:modified>
</cp:coreProperties>
</file>